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5" r:id="rId8"/>
    <p:sldId id="258" r:id="rId9"/>
    <p:sldId id="259" r:id="rId10"/>
    <p:sldId id="261" r:id="rId11"/>
    <p:sldId id="262" r:id="rId12"/>
    <p:sldId id="263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5638800" cy="25908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from people with learning disabilities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505200"/>
            <a:ext cx="5029200" cy="28956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Hate Incident </a:t>
            </a:r>
            <a:r>
              <a:rPr lang="en-GB" sz="4000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  <a:r>
              <a:rPr lang="en-GB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eporting and Community Safety Team Awareness</a:t>
            </a:r>
            <a:endParaRPr lang="en-GB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1" y="457200"/>
            <a:ext cx="1799844" cy="179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4006"/>
            <a:ext cx="2269367" cy="19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GB" dirty="0" smtClean="0"/>
              <a:t>What works 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6248400" cy="4038600"/>
          </a:xfrm>
        </p:spPr>
        <p:txBody>
          <a:bodyPr/>
          <a:lstStyle/>
          <a:p>
            <a:r>
              <a:rPr lang="en-GB" dirty="0" smtClean="0"/>
              <a:t>People who reported to the Community Safety Team were happy with the support they got.</a:t>
            </a:r>
          </a:p>
          <a:p>
            <a:endParaRPr lang="en-GB" dirty="0" smtClean="0"/>
          </a:p>
          <a:p>
            <a:r>
              <a:rPr lang="en-GB" dirty="0" smtClean="0"/>
              <a:t>Everyone said they would speak up they were scared by someone.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" y="381000"/>
            <a:ext cx="947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2043011" cy="191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6" y="2193158"/>
            <a:ext cx="1324537" cy="12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632" y="1371600"/>
            <a:ext cx="6144768" cy="23622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Most people would tell someone close to them.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89632" y="23622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dirty="0" smtClean="0"/>
              <a:t>Easy read information about hate crime reporting needs to go to staff, carers and families.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6" y="4038600"/>
            <a:ext cx="135829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8" y="1946666"/>
            <a:ext cx="1483575" cy="1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6096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people do not trust staff and services. </a:t>
            </a:r>
          </a:p>
          <a:p>
            <a:endParaRPr lang="en-GB" dirty="0" smtClean="0"/>
          </a:p>
          <a:p>
            <a:r>
              <a:rPr lang="en-GB" dirty="0" smtClean="0"/>
              <a:t>They are scared that speaking up will make life difficult.</a:t>
            </a:r>
          </a:p>
          <a:p>
            <a:endParaRPr lang="en-GB" dirty="0" smtClean="0"/>
          </a:p>
          <a:p>
            <a:r>
              <a:rPr lang="en-GB" dirty="0" smtClean="0"/>
              <a:t>They need to know it will be confidential</a:t>
            </a:r>
          </a:p>
          <a:p>
            <a:endParaRPr lang="en-GB" dirty="0"/>
          </a:p>
          <a:p>
            <a:endParaRPr lang="en-GB" i="1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7" y="5029200"/>
            <a:ext cx="1714500" cy="124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7" y="1828800"/>
            <a:ext cx="1060407" cy="21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648199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Most people know how to contact the police.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 one knew how to contact the Community Safety Team.</a:t>
            </a:r>
          </a:p>
          <a:p>
            <a:endParaRPr lang="en-GB" dirty="0" smtClean="0"/>
          </a:p>
          <a:p>
            <a:r>
              <a:rPr lang="en-GB" dirty="0" smtClean="0"/>
              <a:t>Make it clear who to contact if you are a victim of hate crime.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9625" y="2209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2817584"/>
            <a:ext cx="6248400" cy="292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5" y="1830329"/>
            <a:ext cx="1469175" cy="195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35470"/>
            <a:ext cx="931421" cy="15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34440"/>
            <a:ext cx="5562600" cy="478536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3500" dirty="0" smtClean="0"/>
              <a:t>Most people do not use the internet.</a:t>
            </a:r>
          </a:p>
          <a:p>
            <a:endParaRPr lang="en-GB" sz="3500" dirty="0" smtClean="0"/>
          </a:p>
          <a:p>
            <a:r>
              <a:rPr lang="en-GB" sz="3500" dirty="0" smtClean="0"/>
              <a:t>They thought the leaflets were hard to understand.</a:t>
            </a:r>
          </a:p>
          <a:p>
            <a:endParaRPr lang="en-GB" sz="3500" dirty="0"/>
          </a:p>
          <a:p>
            <a:r>
              <a:rPr lang="en-GB" sz="3500" dirty="0" smtClean="0"/>
              <a:t>Provide a new easy read leaflet with a clear phone number.</a:t>
            </a:r>
            <a:endParaRPr lang="en-GB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316048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4267200"/>
            <a:ext cx="5680364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2" y="4320934"/>
            <a:ext cx="1600200" cy="17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" y="1981200"/>
            <a:ext cx="192655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768" y="1792224"/>
            <a:ext cx="5943600" cy="3465576"/>
          </a:xfrm>
        </p:spPr>
        <p:txBody>
          <a:bodyPr/>
          <a:lstStyle/>
          <a:p>
            <a:r>
              <a:rPr lang="en-GB" dirty="0" smtClean="0"/>
              <a:t>People have reported Mate Crime from other people with learning disabilities.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5404" y="206571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0152" y="3429000"/>
            <a:ext cx="5943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This can be people they have known for a long time.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9467"/>
            <a:ext cx="2243701" cy="12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038600"/>
            <a:ext cx="1866900" cy="15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GB" dirty="0" smtClean="0"/>
              <a:t>Issue 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3048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is hard to know who a council tenant needs to report to.</a:t>
            </a:r>
          </a:p>
          <a:p>
            <a:endParaRPr lang="en-GB" dirty="0"/>
          </a:p>
          <a:p>
            <a:r>
              <a:rPr lang="en-GB" dirty="0" smtClean="0"/>
              <a:t>Scheme managers need to know who to contact if they spot mate crime.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3996" y="3211711"/>
            <a:ext cx="149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4191000"/>
            <a:ext cx="6248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Social workers and key workers need this information too.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04800"/>
            <a:ext cx="710607" cy="112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" y="3505200"/>
            <a:ext cx="1714500" cy="11925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5" y="1676400"/>
            <a:ext cx="2086142" cy="13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1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People want to tell the person who bullied them how it made them feel.</a:t>
            </a:r>
          </a:p>
          <a:p>
            <a:endParaRPr lang="en-GB" dirty="0"/>
          </a:p>
          <a:p>
            <a:r>
              <a:rPr lang="en-GB" dirty="0" smtClean="0"/>
              <a:t>They want it to be safe.</a:t>
            </a:r>
          </a:p>
          <a:p>
            <a:endParaRPr lang="en-GB" dirty="0"/>
          </a:p>
          <a:p>
            <a:r>
              <a:rPr lang="en-GB" dirty="0" smtClean="0"/>
              <a:t>Day services and staff should have training for this.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064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3" y="1981200"/>
            <a:ext cx="255362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4" y="4383959"/>
            <a:ext cx="2290763" cy="122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7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3B160E0223F4BA217ED08E38DFBD1" ma:contentTypeVersion="8" ma:contentTypeDescription="Create a new document." ma:contentTypeScope="" ma:versionID="f2fc7f3549eff60a49b1adb668f1abbd">
  <xsd:schema xmlns:xsd="http://www.w3.org/2001/XMLSchema" xmlns:xs="http://www.w3.org/2001/XMLSchema" xmlns:p="http://schemas.microsoft.com/office/2006/metadata/properties" xmlns:ns2="523f8f7f-6230-4a13-9bb3-90c17308646a" xmlns:ns3="6c122b17-dd6f-4b29-9444-f2611dd5df66" targetNamespace="http://schemas.microsoft.com/office/2006/metadata/properties" ma:root="true" ma:fieldsID="2a9db66eb54d97c3f661e9c8044b3cb4" ns2:_="" ns3:_="">
    <xsd:import namespace="523f8f7f-6230-4a13-9bb3-90c17308646a"/>
    <xsd:import namespace="6c122b17-dd6f-4b29-9444-f2611dd5d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8f7f-6230-4a13-9bb3-90c173086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22b17-dd6f-4b29-9444-f2611dd5d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F2EB3E-DDC3-4ECB-A2A9-14F9C804F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f8f7f-6230-4a13-9bb3-90c17308646a"/>
    <ds:schemaRef ds:uri="6c122b17-dd6f-4b29-9444-f2611dd5d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34053-4A63-451A-8E5F-38F92D0770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93FDE-2EAA-4466-8B2E-7710D765412D}">
  <ds:schemaRefs>
    <ds:schemaRef ds:uri="http://purl.org/dc/terms/"/>
    <ds:schemaRef ds:uri="http://schemas.microsoft.com/office/2006/documentManagement/types"/>
    <ds:schemaRef ds:uri="6c122b17-dd6f-4b29-9444-f2611dd5df6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23f8f7f-6230-4a13-9bb3-90c1730864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281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Feedback from people with learning disabilities </vt:lpstr>
      <vt:lpstr>What works well</vt:lpstr>
      <vt:lpstr>Issue 1</vt:lpstr>
      <vt:lpstr>Issue 2</vt:lpstr>
      <vt:lpstr>Issue 3 </vt:lpstr>
      <vt:lpstr>Issue  4</vt:lpstr>
      <vt:lpstr>Issue 5</vt:lpstr>
      <vt:lpstr>Issue 6 </vt:lpstr>
      <vt:lpstr>Issue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from ?</dc:title>
  <dc:creator>Staff</dc:creator>
  <cp:lastModifiedBy>BHSO Admin</cp:lastModifiedBy>
  <cp:revision>46</cp:revision>
  <cp:lastPrinted>2017-07-18T09:11:06Z</cp:lastPrinted>
  <dcterms:created xsi:type="dcterms:W3CDTF">2006-08-16T00:00:00Z</dcterms:created>
  <dcterms:modified xsi:type="dcterms:W3CDTF">2018-05-01T10:55:28Z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0x0101008643B160E0223F4BA217ED08E38DFBD1</vt:lpwstr>
  </property>
</Properties>
</file>