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64" r:id="rId9"/>
    <p:sldId id="259" r:id="rId10"/>
    <p:sldId id="261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0"/>
            <a:ext cx="5638800" cy="2590800"/>
          </a:xfrm>
        </p:spPr>
        <p:txBody>
          <a:bodyPr>
            <a:normAutofit/>
          </a:bodyPr>
          <a:lstStyle/>
          <a:p>
            <a:r>
              <a:rPr lang="en-GB" dirty="0" smtClean="0"/>
              <a:t>Feedback from people with learning disabilities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886200"/>
            <a:ext cx="4343400" cy="17526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+mj-lt"/>
              </a:rPr>
              <a:t>On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+mj-lt"/>
              </a:rPr>
              <a:t>Moving 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8" y="3124200"/>
            <a:ext cx="1323311" cy="2420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1" y="457200"/>
            <a:ext cx="1799844" cy="1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r>
              <a:rPr lang="en-GB" dirty="0" smtClean="0"/>
              <a:t>What worked 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6248400" cy="4038600"/>
          </a:xfrm>
        </p:spPr>
        <p:txBody>
          <a:bodyPr/>
          <a:lstStyle/>
          <a:p>
            <a:r>
              <a:rPr lang="en-GB" dirty="0" smtClean="0"/>
              <a:t>People said their social worker knew them and understood them.</a:t>
            </a:r>
          </a:p>
          <a:p>
            <a:r>
              <a:rPr lang="en-GB" dirty="0" smtClean="0"/>
              <a:t>Most people were given plenty of choices.</a:t>
            </a:r>
          </a:p>
          <a:p>
            <a:r>
              <a:rPr lang="en-GB" dirty="0" smtClean="0"/>
              <a:t>Most people are happy in their new home.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" y="381000"/>
            <a:ext cx="94742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8" y="3365909"/>
            <a:ext cx="2037532" cy="147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1"/>
            <a:ext cx="6248400" cy="2362200"/>
          </a:xfrm>
        </p:spPr>
        <p:txBody>
          <a:bodyPr/>
          <a:lstStyle/>
          <a:p>
            <a:r>
              <a:rPr lang="en-GB" dirty="0" smtClean="0"/>
              <a:t>It is hard to understand jargon such as ‘Needs Assessment’ and ‘Visual Plan’.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6164" y="4267200"/>
            <a:ext cx="6248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simple language to explain what is happening.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4293"/>
            <a:ext cx="1980143" cy="14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1"/>
            <a:ext cx="6248400" cy="2362200"/>
          </a:xfrm>
        </p:spPr>
        <p:txBody>
          <a:bodyPr/>
          <a:lstStyle/>
          <a:p>
            <a:r>
              <a:rPr lang="en-GB" dirty="0" smtClean="0"/>
              <a:t>People find being rushed very stressful. It is hard to make decisions when you are under pressure.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9625" y="2209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6164" y="3707027"/>
            <a:ext cx="6248400" cy="292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Do not tell people that they must move quickly or urgently.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7" y="2438400"/>
            <a:ext cx="166254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807" y="2473411"/>
            <a:ext cx="62484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“I get stressed if I’m rushed.</a:t>
            </a:r>
          </a:p>
          <a:p>
            <a:pPr marL="0" indent="0">
              <a:buNone/>
            </a:pPr>
            <a:r>
              <a:rPr lang="en-GB" sz="3600" dirty="0" smtClean="0"/>
              <a:t> I get angry.” </a:t>
            </a:r>
          </a:p>
          <a:p>
            <a:pPr marL="0" indent="0">
              <a:buNone/>
            </a:pPr>
            <a:r>
              <a:rPr lang="en-GB" sz="3600" dirty="0" smtClean="0"/>
              <a:t>“I felt like that when I moved.”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9625" y="2209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6164" y="4267200"/>
            <a:ext cx="6248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7" y="2438400"/>
            <a:ext cx="166254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0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1"/>
            <a:ext cx="6248400" cy="2362200"/>
          </a:xfrm>
        </p:spPr>
        <p:txBody>
          <a:bodyPr/>
          <a:lstStyle/>
          <a:p>
            <a:r>
              <a:rPr lang="en-GB" dirty="0" smtClean="0"/>
              <a:t>People without family support find it harder to move their belongings and settle in.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048" y="1981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6164" y="4267200"/>
            <a:ext cx="6248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Take this into account and provide extra support for people who don’t have family to help them.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8" y="2701121"/>
            <a:ext cx="2019300" cy="15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5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1"/>
            <a:ext cx="6248400" cy="2362200"/>
          </a:xfrm>
        </p:spPr>
        <p:txBody>
          <a:bodyPr/>
          <a:lstStyle/>
          <a:p>
            <a:r>
              <a:rPr lang="en-GB" dirty="0" smtClean="0"/>
              <a:t>Some people find new places and people very distressing. It can be very difficult to get used to.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048" y="1981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4191000"/>
            <a:ext cx="62484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Make sure that extra support is available for some time after the move.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2286000"/>
            <a:ext cx="1463548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77" y="291741"/>
            <a:ext cx="8229600" cy="1143000"/>
          </a:xfrm>
        </p:spPr>
        <p:txBody>
          <a:bodyPr/>
          <a:lstStyle/>
          <a:p>
            <a:r>
              <a:rPr lang="en-GB" dirty="0" smtClean="0"/>
              <a:t>Issue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38400"/>
            <a:ext cx="62484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“ It is very difficult for people with autism. It is stressful to be in new situations.”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6048" y="1981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4191000"/>
            <a:ext cx="62484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2286000"/>
            <a:ext cx="1463548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4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5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1"/>
            <a:ext cx="6248400" cy="2362200"/>
          </a:xfrm>
        </p:spPr>
        <p:txBody>
          <a:bodyPr/>
          <a:lstStyle/>
          <a:p>
            <a:r>
              <a:rPr lang="en-GB" dirty="0" smtClean="0"/>
              <a:t>In house support is more reliable than outreach support. People feel ‘forgotten’ when </a:t>
            </a:r>
            <a:r>
              <a:rPr lang="en-GB" smtClean="0"/>
              <a:t>they move.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048" y="1981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6164" y="4267200"/>
            <a:ext cx="6248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Ensure that support workers put people  first if they have moved to live more independently 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3" y="2555748"/>
            <a:ext cx="1943100" cy="164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1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3B160E0223F4BA217ED08E38DFBD1" ma:contentTypeVersion="8" ma:contentTypeDescription="Create a new document." ma:contentTypeScope="" ma:versionID="f2fc7f3549eff60a49b1adb668f1abbd">
  <xsd:schema xmlns:xsd="http://www.w3.org/2001/XMLSchema" xmlns:xs="http://www.w3.org/2001/XMLSchema" xmlns:p="http://schemas.microsoft.com/office/2006/metadata/properties" xmlns:ns2="523f8f7f-6230-4a13-9bb3-90c17308646a" xmlns:ns3="6c122b17-dd6f-4b29-9444-f2611dd5df66" targetNamespace="http://schemas.microsoft.com/office/2006/metadata/properties" ma:root="true" ma:fieldsID="2a9db66eb54d97c3f661e9c8044b3cb4" ns2:_="" ns3:_="">
    <xsd:import namespace="523f8f7f-6230-4a13-9bb3-90c17308646a"/>
    <xsd:import namespace="6c122b17-dd6f-4b29-9444-f2611dd5d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f8f7f-6230-4a13-9bb3-90c1730864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22b17-dd6f-4b29-9444-f2611dd5df6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4AE29C-5A00-4D56-9B26-912EFB9DAE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3f8f7f-6230-4a13-9bb3-90c17308646a"/>
    <ds:schemaRef ds:uri="6c122b17-dd6f-4b29-9444-f2611dd5d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E3B83D-1C87-49F6-B8BC-4753E42635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C53053-1F3A-403B-B2C4-C3E64E3ADB6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6c122b17-dd6f-4b29-9444-f2611dd5df66"/>
    <ds:schemaRef ds:uri="http://schemas.openxmlformats.org/package/2006/metadata/core-properties"/>
    <ds:schemaRef ds:uri="523f8f7f-6230-4a13-9bb3-90c17308646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266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Feedback from people with learning disabilities </vt:lpstr>
      <vt:lpstr>What worked well</vt:lpstr>
      <vt:lpstr>Issue 1</vt:lpstr>
      <vt:lpstr>Issue 2 </vt:lpstr>
      <vt:lpstr>Issue 2 </vt:lpstr>
      <vt:lpstr>Issue  3</vt:lpstr>
      <vt:lpstr>Issue 4</vt:lpstr>
      <vt:lpstr>Issue 4</vt:lpstr>
      <vt:lpstr>Issue 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from ?</dc:title>
  <dc:creator>Staff</dc:creator>
  <cp:lastModifiedBy>BHSO Admin</cp:lastModifiedBy>
  <cp:revision>17</cp:revision>
  <dcterms:created xsi:type="dcterms:W3CDTF">2006-08-16T00:00:00Z</dcterms:created>
  <dcterms:modified xsi:type="dcterms:W3CDTF">2018-05-01T10:54:20Z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0x0101008643B160E0223F4BA217ED08E38DFBD1</vt:lpwstr>
  </property>
</Properties>
</file>