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6" r:id="rId5"/>
  </p:sldMasterIdLst>
  <p:notesMasterIdLst>
    <p:notesMasterId r:id="rId27"/>
  </p:notesMasterIdLst>
  <p:sldIdLst>
    <p:sldId id="261" r:id="rId6"/>
    <p:sldId id="384" r:id="rId7"/>
    <p:sldId id="385" r:id="rId8"/>
    <p:sldId id="386" r:id="rId9"/>
    <p:sldId id="275" r:id="rId10"/>
    <p:sldId id="262" r:id="rId11"/>
    <p:sldId id="263" r:id="rId12"/>
    <p:sldId id="274" r:id="rId13"/>
    <p:sldId id="265" r:id="rId14"/>
    <p:sldId id="276" r:id="rId15"/>
    <p:sldId id="280" r:id="rId16"/>
    <p:sldId id="387" r:id="rId17"/>
    <p:sldId id="266" r:id="rId18"/>
    <p:sldId id="271" r:id="rId19"/>
    <p:sldId id="267" r:id="rId20"/>
    <p:sldId id="273" r:id="rId21"/>
    <p:sldId id="272" r:id="rId22"/>
    <p:sldId id="281" r:id="rId23"/>
    <p:sldId id="388" r:id="rId24"/>
    <p:sldId id="268" r:id="rId25"/>
    <p:sldId id="277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85519" autoAdjust="0"/>
  </p:normalViewPr>
  <p:slideViewPr>
    <p:cSldViewPr snapToGrid="0" snapToObjects="1">
      <p:cViewPr varScale="1">
        <p:scale>
          <a:sx n="66" d="100"/>
          <a:sy n="66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0D71B-EBAD-4954-BD07-514585140250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08B5-8B46-49AE-B9AC-8080AB10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0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60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48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7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3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56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1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52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9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97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Wearing a hat, long sleeved top,  sunglasses when the sun is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32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7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1D4C9-E877-40DA-A39F-A5C2C03985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63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82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8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67B68-5A12-40BF-8216-97172093E8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03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0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8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65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0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6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E08B5-8B46-49AE-B9AC-8080AB10BA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9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617" y="1225149"/>
            <a:ext cx="8072685" cy="730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Page sub-heading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2157413"/>
            <a:ext cx="8072437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Page content</a:t>
            </a:r>
          </a:p>
        </p:txBody>
      </p:sp>
    </p:spTree>
    <p:extLst>
      <p:ext uri="{BB962C8B-B14F-4D97-AF65-F5344CB8AC3E}">
        <p14:creationId xmlns:p14="http://schemas.microsoft.com/office/powerpoint/2010/main" val="45055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no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535464" y="1225149"/>
            <a:ext cx="4040631" cy="48533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Page content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34616" y="1225149"/>
            <a:ext cx="3809351" cy="485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Page content</a:t>
            </a:r>
          </a:p>
        </p:txBody>
      </p:sp>
    </p:spTree>
    <p:extLst>
      <p:ext uri="{BB962C8B-B14F-4D97-AF65-F5344CB8AC3E}">
        <p14:creationId xmlns:p14="http://schemas.microsoft.com/office/powerpoint/2010/main" val="247270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53196" y="4610041"/>
            <a:ext cx="6863232" cy="883413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53200" y="5755551"/>
            <a:ext cx="5250618" cy="3326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baseline="0">
                <a:solidFill>
                  <a:srgbClr val="0083B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Author’s name – job title / team name</a:t>
            </a:r>
          </a:p>
        </p:txBody>
      </p:sp>
    </p:spTree>
    <p:extLst>
      <p:ext uri="{BB962C8B-B14F-4D97-AF65-F5344CB8AC3E}">
        <p14:creationId xmlns:p14="http://schemas.microsoft.com/office/powerpoint/2010/main" val="71511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617" y="1225149"/>
            <a:ext cx="8072685" cy="730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Page sub-heading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2157413"/>
            <a:ext cx="3788821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Page content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514850" y="2157413"/>
            <a:ext cx="4092575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photo / chart / diagram here…</a:t>
            </a:r>
          </a:p>
        </p:txBody>
      </p:sp>
    </p:spTree>
    <p:extLst>
      <p:ext uri="{BB962C8B-B14F-4D97-AF65-F5344CB8AC3E}">
        <p14:creationId xmlns:p14="http://schemas.microsoft.com/office/powerpoint/2010/main" val="353064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617" y="1225149"/>
            <a:ext cx="8072685" cy="730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Page sub-heading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818481" y="2157413"/>
            <a:ext cx="3788821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Page content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34618" y="2157413"/>
            <a:ext cx="4092575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photo / chart / diagram here…</a:t>
            </a:r>
          </a:p>
        </p:txBody>
      </p:sp>
    </p:spTree>
    <p:extLst>
      <p:ext uri="{BB962C8B-B14F-4D97-AF65-F5344CB8AC3E}">
        <p14:creationId xmlns:p14="http://schemas.microsoft.com/office/powerpoint/2010/main" val="378423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617" y="1225149"/>
            <a:ext cx="8072685" cy="730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Page sub-heading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34618" y="2157413"/>
            <a:ext cx="8072807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photo / chart / diagram here…</a:t>
            </a:r>
          </a:p>
        </p:txBody>
      </p:sp>
    </p:spTree>
    <p:extLst>
      <p:ext uri="{BB962C8B-B14F-4D97-AF65-F5344CB8AC3E}">
        <p14:creationId xmlns:p14="http://schemas.microsoft.com/office/powerpoint/2010/main" val="5667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617" y="1225149"/>
            <a:ext cx="8072685" cy="730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Page sub-heading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535464" y="2157413"/>
            <a:ext cx="4040631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Page content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34616" y="2157413"/>
            <a:ext cx="3809351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Page content</a:t>
            </a:r>
          </a:p>
        </p:txBody>
      </p:sp>
    </p:spTree>
    <p:extLst>
      <p:ext uri="{BB962C8B-B14F-4D97-AF65-F5344CB8AC3E}">
        <p14:creationId xmlns:p14="http://schemas.microsoft.com/office/powerpoint/2010/main" val="29502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617" y="1225149"/>
            <a:ext cx="8072685" cy="730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Page sub-heading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34619" y="2157413"/>
            <a:ext cx="3920215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photo / chart / diagram here…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626174" y="2157413"/>
            <a:ext cx="3981128" cy="3921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photo / chart / diagram here…</a:t>
            </a:r>
          </a:p>
        </p:txBody>
      </p:sp>
    </p:spTree>
    <p:extLst>
      <p:ext uri="{BB962C8B-B14F-4D97-AF65-F5344CB8AC3E}">
        <p14:creationId xmlns:p14="http://schemas.microsoft.com/office/powerpoint/2010/main" val="275998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image no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34618" y="1225149"/>
            <a:ext cx="8072807" cy="485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photo / chart / diagram here…</a:t>
            </a:r>
          </a:p>
        </p:txBody>
      </p:sp>
    </p:spTree>
    <p:extLst>
      <p:ext uri="{BB962C8B-B14F-4D97-AF65-F5344CB8AC3E}">
        <p14:creationId xmlns:p14="http://schemas.microsoft.com/office/powerpoint/2010/main" val="34974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 no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1225149"/>
            <a:ext cx="8072437" cy="485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Page content</a:t>
            </a:r>
          </a:p>
        </p:txBody>
      </p:sp>
    </p:spTree>
    <p:extLst>
      <p:ext uri="{BB962C8B-B14F-4D97-AF65-F5344CB8AC3E}">
        <p14:creationId xmlns:p14="http://schemas.microsoft.com/office/powerpoint/2010/main" val="80068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 no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4618" y="326149"/>
            <a:ext cx="5512668" cy="439908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Page heading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34619" y="1225149"/>
            <a:ext cx="3920215" cy="485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photo / chart / diagram here…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626174" y="1225149"/>
            <a:ext cx="3981128" cy="4853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photo / chart / diagram here…</a:t>
            </a:r>
          </a:p>
        </p:txBody>
      </p:sp>
    </p:spTree>
    <p:extLst>
      <p:ext uri="{BB962C8B-B14F-4D97-AF65-F5344CB8AC3E}">
        <p14:creationId xmlns:p14="http://schemas.microsoft.com/office/powerpoint/2010/main" val="264479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TC Powerpoint Presentation Master Page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32656"/>
            <a:ext cx="6156176" cy="504056"/>
          </a:xfrm>
          <a:prstGeom prst="rect">
            <a:avLst/>
          </a:prstGeom>
          <a:solidFill>
            <a:srgbClr val="008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2" r:id="rId6"/>
    <p:sldLayoutId id="2147483690" r:id="rId7"/>
    <p:sldLayoutId id="2147483691" r:id="rId8"/>
    <p:sldLayoutId id="2147483693" r:id="rId9"/>
    <p:sldLayoutId id="214748369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Skin Cancer and Sun Safety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Carolyn Phelps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Speak Up Against Cancer</a:t>
            </a:r>
          </a:p>
        </p:txBody>
      </p:sp>
    </p:spTree>
    <p:extLst>
      <p:ext uri="{BB962C8B-B14F-4D97-AF65-F5344CB8AC3E}">
        <p14:creationId xmlns:p14="http://schemas.microsoft.com/office/powerpoint/2010/main" val="70534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603" y="1347841"/>
            <a:ext cx="3399890" cy="4932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84" y="946384"/>
            <a:ext cx="3674749" cy="137803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4618" y="326149"/>
            <a:ext cx="5512668" cy="439908"/>
          </a:xfrm>
        </p:spPr>
        <p:txBody>
          <a:bodyPr/>
          <a:lstStyle/>
          <a:p>
            <a:r>
              <a:rPr lang="en-GB" dirty="0"/>
              <a:t>Moles 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0507" y="2504743"/>
            <a:ext cx="44690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Moles are small, coloured spots on the skin.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can ask a friend, carer, family or staff member to help check your skin.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90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Sun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Skin Cancer - who is most at risk?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4988" y="1680211"/>
            <a:ext cx="8072437" cy="4398328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A family history of skin cancer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Fair skin that burns easily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Lots of moles or freckles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Red or fair hair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Light-coloured eyes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A history of sunburn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327" y="1851557"/>
            <a:ext cx="259102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CDEA-9D37-40EE-AA3E-18F89955E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Speak Up Against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30C56-F96F-4588-AFCF-2549BCDA6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617" y="1094874"/>
            <a:ext cx="8072685" cy="4860757"/>
          </a:xfrm>
        </p:spPr>
        <p:txBody>
          <a:bodyPr/>
          <a:lstStyle/>
          <a:p>
            <a:endParaRPr lang="en-GB" sz="7200" b="0" dirty="0">
              <a:solidFill>
                <a:srgbClr val="0083BE"/>
              </a:solidFill>
            </a:endParaRPr>
          </a:p>
          <a:p>
            <a:r>
              <a:rPr lang="en-GB" sz="7200" b="0" dirty="0">
                <a:solidFill>
                  <a:srgbClr val="0083BE"/>
                </a:solidFill>
              </a:rPr>
              <a:t>Let look at how to stay safe in the sun</a:t>
            </a:r>
          </a:p>
        </p:txBody>
      </p:sp>
    </p:spTree>
    <p:extLst>
      <p:ext uri="{BB962C8B-B14F-4D97-AF65-F5344CB8AC3E}">
        <p14:creationId xmlns:p14="http://schemas.microsoft.com/office/powerpoint/2010/main" val="397780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Sun Safety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73889" y="1416673"/>
            <a:ext cx="5900468" cy="43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Cover up!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8" y="1467059"/>
            <a:ext cx="3101222" cy="39978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4988" y="2157413"/>
            <a:ext cx="8072437" cy="3921125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691" y="5242536"/>
            <a:ext cx="3951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Cotton shorts and shirts are great things to wear if you are wearing sun cream!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7000" y="5255290"/>
            <a:ext cx="395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don’t need to cover up everything!</a:t>
            </a:r>
          </a:p>
        </p:txBody>
      </p:sp>
      <p:pic>
        <p:nvPicPr>
          <p:cNvPr id="3076" name="Picture 4" descr="Image result for ski s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155010"/>
            <a:ext cx="3326130" cy="33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Cover  your head!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4988" y="2157413"/>
            <a:ext cx="8072437" cy="3921125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18" y="2222445"/>
            <a:ext cx="3886994" cy="178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531" y="4844908"/>
            <a:ext cx="3951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hat with a solid top and a nice wide brim helps keep the sun off your head and 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2389" y="5095166"/>
            <a:ext cx="239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That’s not a sun hat!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4A492-1F10-4031-B7EB-42966DF88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977" y="1943261"/>
            <a:ext cx="2536156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Shade your eyes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8" y="2531282"/>
            <a:ext cx="3211018" cy="15079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4988" y="2157413"/>
            <a:ext cx="8072437" cy="3921125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821" y="4680033"/>
            <a:ext cx="395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Sun glasses have darker lenses and they help protect your eyes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7853" y="4680033"/>
            <a:ext cx="273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Fancy dress is fun but it doesn’t stop the sun!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0DE3E-4654-4780-AAC9-6C0DD2BFC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06" y="1371600"/>
            <a:ext cx="3590719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Cover up!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0" y="1252615"/>
            <a:ext cx="2900543" cy="136216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4988" y="2157413"/>
            <a:ext cx="8072437" cy="3921125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412" y="1510189"/>
            <a:ext cx="3644121" cy="1670842"/>
          </a:xfrm>
          <a:prstGeom prst="rect">
            <a:avLst/>
          </a:prstGeom>
        </p:spPr>
      </p:pic>
      <p:pic>
        <p:nvPicPr>
          <p:cNvPr id="5122" name="Picture 2" descr="Image result for big green 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61" y="3607463"/>
            <a:ext cx="2735489" cy="21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%3AANd9GcSzcLU-LNaQEjserDZeUhcUOo-5d0K2On9ifm6RGvY2fnwN37fAtbuoPOhJHfHZCvNoLvKYHgbk&amp;usqp=C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52" y="1091740"/>
            <a:ext cx="21717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7"/>
          <a:srcRect l="11999" b="10378"/>
          <a:stretch/>
        </p:blipFill>
        <p:spPr>
          <a:xfrm>
            <a:off x="6768148" y="3550338"/>
            <a:ext cx="1728107" cy="2118274"/>
          </a:xfrm>
          <a:prstGeom prst="rect">
            <a:avLst/>
          </a:prstGeom>
        </p:spPr>
      </p:pic>
      <p:pic>
        <p:nvPicPr>
          <p:cNvPr id="1030" name="Picture 6" descr="http://t0.gstatic.com/images?q=tbn%3AANd9GcTMA-knpeQ-XF2c3RZqIKqkDNsddDf4XWrLLmN3JVfec6H394iv6nkMBvlZbpE&amp;usqp=C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59" y="3218119"/>
            <a:ext cx="16478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72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Find Shade!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4988" y="2157413"/>
            <a:ext cx="8072437" cy="3921125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8" y="4518050"/>
            <a:ext cx="3644121" cy="1670842"/>
          </a:xfrm>
          <a:prstGeom prst="rect">
            <a:avLst/>
          </a:prstGeom>
        </p:spPr>
      </p:pic>
      <p:pic>
        <p:nvPicPr>
          <p:cNvPr id="5122" name="Picture 2" descr="Image result for big green 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17" y="3793936"/>
            <a:ext cx="2735489" cy="21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5"/>
          <a:srcRect l="11999" b="10378"/>
          <a:stretch/>
        </p:blipFill>
        <p:spPr>
          <a:xfrm>
            <a:off x="6851252" y="3959719"/>
            <a:ext cx="1728107" cy="2118274"/>
          </a:xfrm>
          <a:prstGeom prst="rect">
            <a:avLst/>
          </a:prstGeom>
        </p:spPr>
      </p:pic>
      <p:sp>
        <p:nvSpPr>
          <p:cNvPr id="3" name="AutoShape 2" descr="Image result for sun shades cafe"/>
          <p:cNvSpPr>
            <a:spLocks noChangeAspect="1" noChangeArrowheads="1"/>
          </p:cNvSpPr>
          <p:nvPr/>
        </p:nvSpPr>
        <p:spPr bwMode="auto">
          <a:xfrm>
            <a:off x="1799430" y="2484437"/>
            <a:ext cx="2041050" cy="20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sun shades caf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3" y="1027369"/>
            <a:ext cx="3528469" cy="31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r="64812"/>
          <a:stretch/>
        </p:blipFill>
        <p:spPr>
          <a:xfrm>
            <a:off x="4948486" y="1224057"/>
            <a:ext cx="3990188" cy="47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8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9FDC4B5-4B70-4B52-8247-ECB777632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02" y="331937"/>
            <a:ext cx="5649929" cy="439908"/>
          </a:xfrm>
        </p:spPr>
        <p:txBody>
          <a:bodyPr/>
          <a:lstStyle/>
          <a:p>
            <a:r>
              <a:rPr lang="en-US" dirty="0"/>
              <a:t>Sun creams- UVA and UVB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E79E1-6ADB-4EE2-97AD-F0C4F934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6" y="1506289"/>
            <a:ext cx="3920215" cy="4579866"/>
          </a:xfrm>
          <a:prstGeom prst="rect">
            <a:avLst/>
          </a:prstGeom>
          <a:noFill/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D980D3-136C-47CD-8A21-C1D4F13E0F6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3302669" y="1755364"/>
            <a:ext cx="2538662" cy="2768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18E7E-54EB-4A23-A9D9-E7C5F10E9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017" y="365184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cancer?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534618" y="1347538"/>
            <a:ext cx="4037382" cy="4654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096A78-0512-464C-964F-9141A9268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22" y="1142802"/>
            <a:ext cx="354036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1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Skin protection- Sun cream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8642" y="1837551"/>
            <a:ext cx="4698016" cy="43019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Put sun cream on your skin.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sun cream that is factor 30 or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Ask for help to choose your sun cream.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Ask for help to put on your sun cream, or cover up.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47" y="1837551"/>
            <a:ext cx="2540484" cy="1688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7976" t="1587" r="9405"/>
          <a:stretch/>
        </p:blipFill>
        <p:spPr>
          <a:xfrm>
            <a:off x="302247" y="3908615"/>
            <a:ext cx="2548784" cy="16235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 rotWithShape="1">
          <a:blip r:embed="rId5"/>
          <a:srcRect l="11999" t="4607" r="10806" b="10378"/>
          <a:stretch/>
        </p:blipFill>
        <p:spPr>
          <a:xfrm>
            <a:off x="2842731" y="1094127"/>
            <a:ext cx="1515911" cy="20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7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3600" dirty="0"/>
              <a:t>Stay safe in the sun and have fun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4988" y="2068831"/>
            <a:ext cx="8072437" cy="4009708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70C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Use sun cream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Chill out in the shade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Cover up </a:t>
            </a:r>
            <a:r>
              <a:rPr lang="en-GB" sz="2400" b="1">
                <a:solidFill>
                  <a:srgbClr val="0070C0"/>
                </a:solidFill>
              </a:rPr>
              <a:t>with clothing</a:t>
            </a:r>
            <a:endParaRPr lang="en-GB" sz="2400" b="1" dirty="0">
              <a:solidFill>
                <a:srgbClr val="0070C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Enjoy!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But if something on your skin looks different – </a:t>
            </a:r>
          </a:p>
          <a:p>
            <a:pPr algn="ctr"/>
            <a:r>
              <a:rPr lang="en-GB" sz="2400" dirty="0"/>
              <a:t>tell someone who can help.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28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If?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4988" y="1225149"/>
            <a:ext cx="4446315" cy="4853389"/>
          </a:xfrm>
        </p:spPr>
        <p:txBody>
          <a:bodyPr/>
          <a:lstStyle/>
          <a:p>
            <a:r>
              <a:rPr lang="en-GB" sz="2400" dirty="0"/>
              <a:t>What would you do if you had a bad cold?</a:t>
            </a:r>
          </a:p>
          <a:p>
            <a:endParaRPr lang="en-GB" sz="2400" dirty="0"/>
          </a:p>
          <a:p>
            <a:r>
              <a:rPr lang="en-GB" sz="2400" dirty="0"/>
              <a:t>What would do if you your cold did not get better?</a:t>
            </a:r>
          </a:p>
          <a:p>
            <a:endParaRPr lang="en-GB" sz="2400" dirty="0"/>
          </a:p>
          <a:p>
            <a:r>
              <a:rPr lang="en-GB" sz="2400" dirty="0"/>
              <a:t>When we are ill and it doesn’t get better, we need to go to the doctor</a:t>
            </a:r>
          </a:p>
          <a:p>
            <a:endParaRPr lang="en-GB" sz="2400" dirty="0"/>
          </a:p>
          <a:p>
            <a:r>
              <a:rPr lang="en-GB" sz="2400" dirty="0"/>
              <a:t>Cancer is an illness that needs a doctor to help it get better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9" b="18992"/>
          <a:stretch/>
        </p:blipFill>
        <p:spPr>
          <a:xfrm>
            <a:off x="5294810" y="766057"/>
            <a:ext cx="1819275" cy="1370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927" y="2040287"/>
            <a:ext cx="1719764" cy="1739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145" y="3779520"/>
            <a:ext cx="3255747" cy="28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F880-A6FD-4C4F-A12C-F9A72912E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Speak Up Against cancer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4A50B-8C5D-4E86-AB6F-541393763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5400" b="1" dirty="0">
              <a:solidFill>
                <a:srgbClr val="0083BE"/>
              </a:solidFill>
            </a:endParaRPr>
          </a:p>
          <a:p>
            <a:r>
              <a:rPr lang="en-GB" sz="5400" b="1" dirty="0">
                <a:solidFill>
                  <a:srgbClr val="0083BE"/>
                </a:solidFill>
              </a:rPr>
              <a:t>Lets look at Skin cancer</a:t>
            </a:r>
          </a:p>
        </p:txBody>
      </p:sp>
    </p:spTree>
    <p:extLst>
      <p:ext uri="{BB962C8B-B14F-4D97-AF65-F5344CB8AC3E}">
        <p14:creationId xmlns:p14="http://schemas.microsoft.com/office/powerpoint/2010/main" val="134081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Being in the sun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When the sun shines it can feel great! Where do you like to go</a:t>
            </a: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1" t="-3223" r="10181" b="-1574"/>
          <a:stretch/>
        </p:blipFill>
        <p:spPr bwMode="auto">
          <a:xfrm>
            <a:off x="370113" y="2152885"/>
            <a:ext cx="5226002" cy="33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0620" y="1775605"/>
            <a:ext cx="318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like the beach?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the park?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the garden?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Playing football or cricket?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3" y="5758673"/>
            <a:ext cx="8362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presentation will help you enjoy the sun safely!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Sun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83431" y="1777819"/>
            <a:ext cx="4208928" cy="3921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sun gives out ultraviolet rays (UV rays).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These can damage your skin.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Too much sun is the main cause of skin cancer.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 rotWithShape="1">
          <a:blip r:embed="rId3"/>
          <a:srcRect r="1623" b="7328"/>
          <a:stretch/>
        </p:blipFill>
        <p:spPr>
          <a:xfrm>
            <a:off x="636273" y="1780223"/>
            <a:ext cx="3826870" cy="3633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18" y="1154430"/>
            <a:ext cx="729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are we careful in the sun?</a:t>
            </a:r>
          </a:p>
        </p:txBody>
      </p:sp>
    </p:spTree>
    <p:extLst>
      <p:ext uri="{BB962C8B-B14F-4D97-AF65-F5344CB8AC3E}">
        <p14:creationId xmlns:p14="http://schemas.microsoft.com/office/powerpoint/2010/main" val="2697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Sun beds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1" y="2157413"/>
            <a:ext cx="4035302" cy="3921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Sun beds give out ultraviolet rays (UV rays).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rays can damage your skin.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Try not to use sun beds.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919163" y="2760663"/>
            <a:ext cx="3324225" cy="2714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618" y="1154430"/>
            <a:ext cx="729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else can harm your skin?</a:t>
            </a:r>
          </a:p>
        </p:txBody>
      </p:sp>
    </p:spTree>
    <p:extLst>
      <p:ext uri="{BB962C8B-B14F-4D97-AF65-F5344CB8AC3E}">
        <p14:creationId xmlns:p14="http://schemas.microsoft.com/office/powerpoint/2010/main" val="33480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causes skin cancer?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299" y="1332424"/>
            <a:ext cx="8655961" cy="730320"/>
          </a:xfrm>
        </p:spPr>
        <p:txBody>
          <a:bodyPr/>
          <a:lstStyle/>
          <a:p>
            <a:r>
              <a:rPr lang="en-US" sz="2400" dirty="0"/>
              <a:t>Skin can get damaged by too much sun and by sun beds.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86" y="3091434"/>
            <a:ext cx="4147457" cy="2685571"/>
          </a:xfrm>
          <a:prstGeom prst="rect">
            <a:avLst/>
          </a:prstGeom>
        </p:spPr>
      </p:pic>
      <p:pic>
        <p:nvPicPr>
          <p:cNvPr id="8" name="Picture 2" descr="kfc-sunscreen-cartoon-59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21402" r="38524" b="8010"/>
          <a:stretch/>
        </p:blipFill>
        <p:spPr bwMode="auto">
          <a:xfrm>
            <a:off x="282299" y="2318657"/>
            <a:ext cx="3951089" cy="29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00015" y="5557255"/>
            <a:ext cx="4266098" cy="73032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cells in your skin are damaged it can cause cancer.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5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should I look for?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608" y="1419045"/>
            <a:ext cx="8072684" cy="48880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Know how your skin usually looks, so that it is easier to notice anything unusual or changes that last.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change to a mole, freckle or normal patch of skin.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mole or growth that bleeds, crusts or scabs.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can ask a friend, carer or family member to help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389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TC Content Pag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ront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3B160E0223F4BA217ED08E38DFBD1" ma:contentTypeVersion="13" ma:contentTypeDescription="Create a new document." ma:contentTypeScope="" ma:versionID="8ca5942a3ece790d6e17845349e78c32">
  <xsd:schema xmlns:xsd="http://www.w3.org/2001/XMLSchema" xmlns:xs="http://www.w3.org/2001/XMLSchema" xmlns:p="http://schemas.microsoft.com/office/2006/metadata/properties" xmlns:ns2="523f8f7f-6230-4a13-9bb3-90c17308646a" xmlns:ns3="6c122b17-dd6f-4b29-9444-f2611dd5df66" targetNamespace="http://schemas.microsoft.com/office/2006/metadata/properties" ma:root="true" ma:fieldsID="e6dd7c0effbfbf8b10c7b1420d848e9c" ns2:_="" ns3:_="">
    <xsd:import namespace="523f8f7f-6230-4a13-9bb3-90c17308646a"/>
    <xsd:import namespace="6c122b17-dd6f-4b29-9444-f2611dd5d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f8f7f-6230-4a13-9bb3-90c1730864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22b17-dd6f-4b29-9444-f2611dd5d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2A3291-79BB-43FB-934B-450A87970E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69D7A-0C45-4AD1-846A-50C2D0FC25C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6c122b17-dd6f-4b29-9444-f2611dd5df66"/>
    <ds:schemaRef ds:uri="http://purl.org/dc/dcmitype/"/>
    <ds:schemaRef ds:uri="http://schemas.openxmlformats.org/package/2006/metadata/core-properties"/>
    <ds:schemaRef ds:uri="523f8f7f-6230-4a13-9bb3-90c1730864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F5F3E8-343D-4CE7-BE14-6153CEF22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3f8f7f-6230-4a13-9bb3-90c17308646a"/>
    <ds:schemaRef ds:uri="6c122b17-dd6f-4b29-9444-f2611dd5d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596</Words>
  <Application>Microsoft Office PowerPoint</Application>
  <PresentationFormat>On-screen Show (4:3)</PresentationFormat>
  <Paragraphs>134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AITC Content Page Master</vt:lpstr>
      <vt:lpstr>Front Cover</vt:lpstr>
      <vt:lpstr>Skin Cancer and Sun Safety Carolyn Phelps  </vt:lpstr>
      <vt:lpstr>What is cancer?</vt:lpstr>
      <vt:lpstr>What If?</vt:lpstr>
      <vt:lpstr>Speak Up Against cancer</vt:lpstr>
      <vt:lpstr>Being in the sun</vt:lpstr>
      <vt:lpstr>The Sun</vt:lpstr>
      <vt:lpstr>Sun beds</vt:lpstr>
      <vt:lpstr>What causes skin cancer?</vt:lpstr>
      <vt:lpstr>What should I look for? </vt:lpstr>
      <vt:lpstr>Moles  </vt:lpstr>
      <vt:lpstr>Sun safety</vt:lpstr>
      <vt:lpstr>Speak Up Against Cancer</vt:lpstr>
      <vt:lpstr>Sun Safety </vt:lpstr>
      <vt:lpstr>Cover up!</vt:lpstr>
      <vt:lpstr>Cover  your head!</vt:lpstr>
      <vt:lpstr>Shade your eyes</vt:lpstr>
      <vt:lpstr>Cover up!</vt:lpstr>
      <vt:lpstr>Find Shade!</vt:lpstr>
      <vt:lpstr>Sun creams- UVA and UVB</vt:lpstr>
      <vt:lpstr>Skin protection- Sun cream 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Webb</dc:creator>
  <cp:lastModifiedBy>Brighton and Hove Speak Out</cp:lastModifiedBy>
  <cp:revision>106</cp:revision>
  <cp:lastPrinted>2020-02-26T09:51:24Z</cp:lastPrinted>
  <dcterms:created xsi:type="dcterms:W3CDTF">2017-02-22T10:06:48Z</dcterms:created>
  <dcterms:modified xsi:type="dcterms:W3CDTF">2021-09-07T10:24:13Z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0x0101008643B160E0223F4BA217ED08E38DFBD1</vt:lpwstr>
  </property>
</Properties>
</file>